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"/>
  </p:notesMasterIdLst>
  <p:sldIdLst>
    <p:sldId id="269" r:id="rId2"/>
    <p:sldId id="270" r:id="rId3"/>
    <p:sldId id="27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74" autoAdjust="0"/>
  </p:normalViewPr>
  <p:slideViewPr>
    <p:cSldViewPr snapToGrid="0" snapToObjects="1">
      <p:cViewPr varScale="1">
        <p:scale>
          <a:sx n="115" d="100"/>
          <a:sy n="115" d="100"/>
        </p:scale>
        <p:origin x="99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7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Structured Query Language for Data Management, using</a:t>
            </a:r>
            <a:r>
              <a:rPr lang="en-US" sz="20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a database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SQL              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How to install SQL Server …</a:t>
            </a:r>
          </a:p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66248"/>
            <a:ext cx="1116595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SELECT &amp; ORDER BY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72048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SELECT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Math operations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CASE and IIF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*</a:t>
            </a: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47436" y="2104192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Basics of WHERE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Logical Operations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literals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Wildcards…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090695" cy="16648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GROUP BY &amp; HAVING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Summarizing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Aggregate functions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Filtering aggregates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tructured </a:t>
            </a:r>
            <a:r>
              <a:rPr lang="en-US" sz="2187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Q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uery </a:t>
            </a:r>
            <a:r>
              <a:rPr lang="en-US" sz="2187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anguage for Data Management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FROM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Joining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Using Aliases 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32345" y="3630795"/>
            <a:ext cx="1012598" cy="351148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CREATE &amp; </a:t>
            </a:r>
            <a:r>
              <a:rPr lang="en-US" sz="10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DROP TABLE/ VIEWs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65413" y="3817787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Primary and </a:t>
            </a:r>
            <a:b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foreign keys…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Relationship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How to create…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INSERT &amp; DELETE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38450" y="3576701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Truncate a table..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ADVANCED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Backup database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Using cursors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Temporary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Variables….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46462" y="3286121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WHAT IS NEXT?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79530" y="3473113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Where to get help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SQL interview quests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36301" y="140407"/>
            <a:ext cx="11210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6 – Creating Tables/Views and Database Security in MS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93887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CREATE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ALTER TABLE: to add column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ALTER TABLE: change table name using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sp_rename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DROP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Creating Temporary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Table Relationship: CREATE FOREIGN KEY Constraint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Constraint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Indexes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Create Virtual Tables or VIEWs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Database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Granting/Revoking database permission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* Exercise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47699D-4195-4749-ADCA-961C69E21368}"/>
              </a:ext>
            </a:extLst>
          </p:cNvPr>
          <p:cNvSpPr/>
          <p:nvPr/>
        </p:nvSpPr>
        <p:spPr>
          <a:xfrm>
            <a:off x="4461625" y="140407"/>
            <a:ext cx="2959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Exercise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44493-6AB4-4E50-8A42-9003B2DCB8F9}"/>
              </a:ext>
            </a:extLst>
          </p:cNvPr>
          <p:cNvSpPr txBox="1"/>
          <p:nvPr/>
        </p:nvSpPr>
        <p:spPr>
          <a:xfrm>
            <a:off x="411928" y="1020981"/>
            <a:ext cx="667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17380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18279</TotalTime>
  <Words>227</Words>
  <Application>Microsoft Office PowerPoint</Application>
  <PresentationFormat>Widescreen</PresentationFormat>
  <Paragraphs>74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Microsoft JhengHei UI Light</vt:lpstr>
      <vt:lpstr>Arial</vt:lpstr>
      <vt:lpstr>Arial Hebrew</vt:lpstr>
      <vt:lpstr>Calibri</vt:lpstr>
      <vt:lpstr>Century Gothic</vt:lpstr>
      <vt:lpstr>tinyPPT.com</vt:lpstr>
      <vt:lpstr>PowerPoint Presentation</vt:lpstr>
      <vt:lpstr>PowerPoint Presentation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77</cp:revision>
  <dcterms:created xsi:type="dcterms:W3CDTF">2018-07-15T12:08:32Z</dcterms:created>
  <dcterms:modified xsi:type="dcterms:W3CDTF">2018-09-18T01:19:24Z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